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78C98-1EB2-4564-B20A-A11FE57D502C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4937F-2C48-48DB-A1FD-0026A5E36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1230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78C98-1EB2-4564-B20A-A11FE57D502C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4937F-2C48-48DB-A1FD-0026A5E36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3862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78C98-1EB2-4564-B20A-A11FE57D502C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4937F-2C48-48DB-A1FD-0026A5E36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2909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78C98-1EB2-4564-B20A-A11FE57D502C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4937F-2C48-48DB-A1FD-0026A5E36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3398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78C98-1EB2-4564-B20A-A11FE57D502C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4937F-2C48-48DB-A1FD-0026A5E36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387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78C98-1EB2-4564-B20A-A11FE57D502C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4937F-2C48-48DB-A1FD-0026A5E36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1263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78C98-1EB2-4564-B20A-A11FE57D502C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4937F-2C48-48DB-A1FD-0026A5E36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2036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78C98-1EB2-4564-B20A-A11FE57D502C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4937F-2C48-48DB-A1FD-0026A5E36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0914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78C98-1EB2-4564-B20A-A11FE57D502C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4937F-2C48-48DB-A1FD-0026A5E36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4343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78C98-1EB2-4564-B20A-A11FE57D502C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4937F-2C48-48DB-A1FD-0026A5E36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0905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78C98-1EB2-4564-B20A-A11FE57D502C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4937F-2C48-48DB-A1FD-0026A5E36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6262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078C98-1EB2-4564-B20A-A11FE57D502C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94937F-2C48-48DB-A1FD-0026A5E36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2402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BE834C9E-BC51-BD23-A9C0-BFE377C477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B526FA25-0EB1-D28E-9E54-F1ADCC69ECEA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1481093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0F14D6FA-7397-79AB-26CC-C31A42E56B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B5B78B95-16CB-163F-2F17-2AF130FC2093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1038149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EB674B77-21A9-C329-E5E0-3F226EB7BB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9DC748B-F98A-2304-DE0A-C51E041A8B8B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10119817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3</Words>
  <Application>Microsoft Office PowerPoint</Application>
  <PresentationFormat>A4 Kağıt (210x297 mm)</PresentationFormat>
  <Paragraphs>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2026-05-22T12:09:46Z</dcterms:created>
  <dcterms:modified xsi:type="dcterms:W3CDTF">2026-05-22T12:11:31Z</dcterms:modified>
</cp:coreProperties>
</file>